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4014" autoAdjust="0"/>
  </p:normalViewPr>
  <p:slideViewPr>
    <p:cSldViewPr>
      <p:cViewPr varScale="1">
        <p:scale>
          <a:sx n="61" d="100"/>
          <a:sy n="6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04AA-E4C1-4AD1-8C76-C35801E816E6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2ABDB-8A8C-4CB3-A486-8049DAEDF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39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43C3E-5C4D-4712-942E-2C9B6B6C74FC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68AE3-195D-497B-B3AD-CE0A3CE3F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8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Hope you enjoy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AE3-195D-497B-B3AD-CE0A3CE3F6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AE3-195D-497B-B3AD-CE0A3CE3F6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0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5FDF7C-E887-4955-8D1B-FA2A1F70FBC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0CA341E-D0F8-44D7-8C4F-14CD2F3376E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01863" y="1705213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latin typeface="AR DESTINE" panose="02000000000000000000" pitchFamily="2" charset="0"/>
              </a:rPr>
              <a:t>The Digestive </a:t>
            </a:r>
            <a:r>
              <a:rPr lang="en-GB" sz="4800" dirty="0">
                <a:latin typeface="AR DESTINE" panose="02000000000000000000" pitchFamily="2" charset="0"/>
              </a:rPr>
              <a:t>S</a:t>
            </a:r>
            <a:r>
              <a:rPr lang="en-GB" sz="4800" dirty="0" smtClean="0">
                <a:latin typeface="AR DESTINE" panose="02000000000000000000" pitchFamily="2" charset="0"/>
              </a:rPr>
              <a:t>ystem</a:t>
            </a:r>
            <a:endParaRPr lang="en-GB" sz="4800" dirty="0">
              <a:latin typeface="AR DESTIN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latin typeface="AR DECODE" panose="02000000000000000000" pitchFamily="2" charset="0"/>
              </a:rPr>
              <a:t>5Zx </a:t>
            </a:r>
            <a:r>
              <a:rPr lang="en-GB" dirty="0" smtClean="0">
                <a:latin typeface="AR DECODE" panose="02000000000000000000" pitchFamily="2" charset="0"/>
              </a:rPr>
              <a:t>/</a:t>
            </a:r>
            <a:r>
              <a:rPr lang="en-GB" dirty="0" err="1" smtClean="0">
                <a:latin typeface="AR DECODE" panose="02000000000000000000" pitchFamily="2" charset="0"/>
              </a:rPr>
              <a:t>ujhn</a:t>
            </a:r>
            <a:endParaRPr lang="en-GB" dirty="0"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54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rectum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rectum is a place where faeces (poop) is stored before it come out of the anus </a:t>
            </a:r>
            <a:endParaRPr lang="en-GB" dirty="0"/>
          </a:p>
          <a:p>
            <a:r>
              <a:rPr lang="en-GB" dirty="0" smtClean="0"/>
              <a:t>Poo is made of dead cells, bacteria and fibre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anus is the bit the shoves all the rubbish which is poop if you sit on the loo and relax your anus you will be having a poo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1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food enter the mouth like this.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7462"/>
            <a:ext cx="9143999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54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molars crush the 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Like this.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yummy!</a:t>
            </a:r>
          </a:p>
          <a:p>
            <a:r>
              <a:rPr lang="en-GB" dirty="0" smtClean="0"/>
              <a:t>Fatty foods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Healthy foods</a:t>
            </a:r>
          </a:p>
          <a:p>
            <a:r>
              <a:rPr lang="en-GB" dirty="0" smtClean="0"/>
              <a:t>Healthy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2708920"/>
            <a:ext cx="40706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42119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1"/>
            <a:ext cx="4067944" cy="173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191"/>
            <a:ext cx="5076056" cy="179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Saliva glands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Enzymes are in saliva and help their friends called the teeth by crushing it with them.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24945"/>
            <a:ext cx="69342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Oesophagus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a tube that goes down your chest and contracts the food down your system.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0738"/>
            <a:ext cx="727280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stomach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stomach hold a boiling acid called stomach acid it burns the crushed food like putting it in the microwave for to long.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4587"/>
            <a:ext cx="6408711" cy="36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 intestine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small intestine is about 7 metres long in an adult but about 5 or 6 metres long for a child the food had a long </a:t>
            </a:r>
            <a:r>
              <a:rPr lang="en-GB" dirty="0" err="1" smtClean="0"/>
              <a:t>long</a:t>
            </a:r>
            <a:r>
              <a:rPr lang="en-GB" dirty="0" smtClean="0"/>
              <a:t> journey through the small intestine and it goes to the… large intestine.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6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intestine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large intestine is much shorter than the small intestine but its called the large intestine because its much thicker it </a:t>
            </a:r>
            <a:r>
              <a:rPr lang="en-GB" dirty="0" err="1" smtClean="0"/>
              <a:t>soakes</a:t>
            </a:r>
            <a:r>
              <a:rPr lang="en-GB" dirty="0" smtClean="0"/>
              <a:t> up the water in it.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2809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8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91</TotalTime>
  <Words>236</Words>
  <Application>Microsoft Office PowerPoint</Application>
  <PresentationFormat>On-screen Show (4:3)</PresentationFormat>
  <Paragraphs>32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The Digestive System</vt:lpstr>
      <vt:lpstr>The Mouth</vt:lpstr>
      <vt:lpstr>The molars crush the food</vt:lpstr>
      <vt:lpstr>food</vt:lpstr>
      <vt:lpstr>Saliva glands</vt:lpstr>
      <vt:lpstr>Oesophagus</vt:lpstr>
      <vt:lpstr>The stomach</vt:lpstr>
      <vt:lpstr>The small intestine</vt:lpstr>
      <vt:lpstr>Large intestine</vt:lpstr>
      <vt:lpstr>The rectum</vt:lpstr>
      <vt:lpstr>The ANUS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Digestive System</dc:title>
  <dc:creator>Class 3</dc:creator>
  <cp:lastModifiedBy>Class 3</cp:lastModifiedBy>
  <cp:revision>10</cp:revision>
  <cp:lastPrinted>2016-09-27T13:00:35Z</cp:lastPrinted>
  <dcterms:created xsi:type="dcterms:W3CDTF">2016-09-26T12:44:57Z</dcterms:created>
  <dcterms:modified xsi:type="dcterms:W3CDTF">2016-09-27T13:06:21Z</dcterms:modified>
</cp:coreProperties>
</file>